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78" r:id="rId7"/>
    <p:sldId id="262" r:id="rId8"/>
    <p:sldId id="279" r:id="rId9"/>
    <p:sldId id="263" r:id="rId10"/>
    <p:sldId id="280" r:id="rId11"/>
    <p:sldId id="264" r:id="rId12"/>
    <p:sldId id="281" r:id="rId13"/>
    <p:sldId id="261" r:id="rId14"/>
    <p:sldId id="282" r:id="rId15"/>
    <p:sldId id="265" r:id="rId16"/>
    <p:sldId id="283" r:id="rId17"/>
    <p:sldId id="267" r:id="rId18"/>
    <p:sldId id="284" r:id="rId19"/>
    <p:sldId id="269" r:id="rId20"/>
    <p:sldId id="270" r:id="rId21"/>
    <p:sldId id="285" r:id="rId22"/>
    <p:sldId id="266" r:id="rId23"/>
    <p:sldId id="286" r:id="rId24"/>
    <p:sldId id="271" r:id="rId25"/>
    <p:sldId id="287" r:id="rId26"/>
    <p:sldId id="272" r:id="rId27"/>
    <p:sldId id="268" r:id="rId28"/>
    <p:sldId id="275" r:id="rId29"/>
    <p:sldId id="289" r:id="rId30"/>
    <p:sldId id="288" r:id="rId31"/>
    <p:sldId id="276" r:id="rId32"/>
    <p:sldId id="290" r:id="rId33"/>
    <p:sldId id="291" r:id="rId34"/>
    <p:sldId id="294" r:id="rId35"/>
    <p:sldId id="293" r:id="rId36"/>
    <p:sldId id="292" r:id="rId37"/>
    <p:sldId id="273" r:id="rId38"/>
    <p:sldId id="295" r:id="rId39"/>
    <p:sldId id="297" r:id="rId40"/>
    <p:sldId id="296" r:id="rId41"/>
    <p:sldId id="274" r:id="rId42"/>
    <p:sldId id="299" r:id="rId4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B3A0-0F39-42A8-9DFD-AD886C87FE6D}" type="datetimeFigureOut">
              <a:rPr lang="pl-PL" smtClean="0"/>
              <a:pPr/>
              <a:t>2010-05-24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E1175-5749-498F-9844-8C2AA6CED0F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1</a:t>
            </a:fld>
            <a:endParaRPr lang="pl-P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10</a:t>
            </a:fld>
            <a:endParaRPr lang="pl-P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11</a:t>
            </a:fld>
            <a:endParaRPr lang="pl-P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12</a:t>
            </a:fld>
            <a:endParaRPr lang="pl-PL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13</a:t>
            </a:fld>
            <a:endParaRPr lang="pl-PL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14</a:t>
            </a:fld>
            <a:endParaRPr lang="pl-PL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15</a:t>
            </a:fld>
            <a:endParaRPr lang="pl-PL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16</a:t>
            </a:fld>
            <a:endParaRPr lang="pl-PL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17</a:t>
            </a:fld>
            <a:endParaRPr lang="pl-PL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18</a:t>
            </a:fld>
            <a:endParaRPr lang="pl-PL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19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2</a:t>
            </a:fld>
            <a:endParaRPr lang="pl-PL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20</a:t>
            </a:fld>
            <a:endParaRPr lang="pl-PL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21</a:t>
            </a:fld>
            <a:endParaRPr lang="pl-PL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22</a:t>
            </a:fld>
            <a:endParaRPr lang="pl-PL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23</a:t>
            </a:fld>
            <a:endParaRPr lang="pl-PL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24</a:t>
            </a:fld>
            <a:endParaRPr lang="pl-PL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26</a:t>
            </a:fld>
            <a:endParaRPr lang="pl-PL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27</a:t>
            </a:fld>
            <a:endParaRPr lang="pl-PL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28</a:t>
            </a:fld>
            <a:endParaRPr lang="pl-PL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29</a:t>
            </a:fld>
            <a:endParaRPr lang="pl-PL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31</a:t>
            </a:fld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3</a:t>
            </a:fld>
            <a:endParaRPr lang="pl-PL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33</a:t>
            </a:fld>
            <a:endParaRPr lang="pl-PL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35</a:t>
            </a:fld>
            <a:endParaRPr lang="pl-PL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37</a:t>
            </a:fld>
            <a:endParaRPr lang="pl-PL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39</a:t>
            </a:fld>
            <a:endParaRPr lang="pl-PL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41</a:t>
            </a:fld>
            <a:endParaRPr lang="pl-PL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42</a:t>
            </a:fld>
            <a:endParaRPr 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4</a:t>
            </a:fld>
            <a:endParaRPr lang="pl-P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5</a:t>
            </a:fld>
            <a:endParaRPr lang="pl-P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6</a:t>
            </a:fld>
            <a:endParaRPr lang="pl-P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7</a:t>
            </a:fld>
            <a:endParaRPr lang="pl-P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8</a:t>
            </a:fld>
            <a:endParaRPr lang="pl-P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1175-5749-498F-9844-8C2AA6CED0FE}" type="slidenum">
              <a:rPr lang="pl-PL" smtClean="0"/>
              <a:pPr/>
              <a:t>9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4FD7-7962-464F-82EC-1CC4445ECB61}" type="datetimeFigureOut">
              <a:rPr lang="pl-PL" smtClean="0"/>
              <a:pPr/>
              <a:t>2010-05-24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CD2D-FC84-479B-A18C-9756060118D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4FD7-7962-464F-82EC-1CC4445ECB61}" type="datetimeFigureOut">
              <a:rPr lang="pl-PL" smtClean="0"/>
              <a:pPr/>
              <a:t>2010-05-24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CD2D-FC84-479B-A18C-9756060118D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4FD7-7962-464F-82EC-1CC4445ECB61}" type="datetimeFigureOut">
              <a:rPr lang="pl-PL" smtClean="0"/>
              <a:pPr/>
              <a:t>2010-05-24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CD2D-FC84-479B-A18C-9756060118D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4FD7-7962-464F-82EC-1CC4445ECB61}" type="datetimeFigureOut">
              <a:rPr lang="pl-PL" smtClean="0"/>
              <a:pPr/>
              <a:t>2010-05-24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CD2D-FC84-479B-A18C-9756060118D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4FD7-7962-464F-82EC-1CC4445ECB61}" type="datetimeFigureOut">
              <a:rPr lang="pl-PL" smtClean="0"/>
              <a:pPr/>
              <a:t>2010-05-24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CD2D-FC84-479B-A18C-9756060118D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4FD7-7962-464F-82EC-1CC4445ECB61}" type="datetimeFigureOut">
              <a:rPr lang="pl-PL" smtClean="0"/>
              <a:pPr/>
              <a:t>2010-05-24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CD2D-FC84-479B-A18C-9756060118D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4FD7-7962-464F-82EC-1CC4445ECB61}" type="datetimeFigureOut">
              <a:rPr lang="pl-PL" smtClean="0"/>
              <a:pPr/>
              <a:t>2010-05-24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CD2D-FC84-479B-A18C-9756060118D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4FD7-7962-464F-82EC-1CC4445ECB61}" type="datetimeFigureOut">
              <a:rPr lang="pl-PL" smtClean="0"/>
              <a:pPr/>
              <a:t>2010-05-24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CD2D-FC84-479B-A18C-9756060118D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4FD7-7962-464F-82EC-1CC4445ECB61}" type="datetimeFigureOut">
              <a:rPr lang="pl-PL" smtClean="0"/>
              <a:pPr/>
              <a:t>2010-05-24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CD2D-FC84-479B-A18C-9756060118D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4FD7-7962-464F-82EC-1CC4445ECB61}" type="datetimeFigureOut">
              <a:rPr lang="pl-PL" smtClean="0"/>
              <a:pPr/>
              <a:t>2010-05-24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CD2D-FC84-479B-A18C-9756060118D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4FD7-7962-464F-82EC-1CC4445ECB61}" type="datetimeFigureOut">
              <a:rPr lang="pl-PL" smtClean="0"/>
              <a:pPr/>
              <a:t>2010-05-24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C7CCD2D-FC84-479B-A18C-9756060118D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EB4FD7-7962-464F-82EC-1CC4445ECB61}" type="datetimeFigureOut">
              <a:rPr lang="pl-PL" smtClean="0"/>
              <a:pPr/>
              <a:t>2010-05-24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7CCD2D-FC84-479B-A18C-9756060118DC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1714488"/>
            <a:ext cx="8858312" cy="4286280"/>
          </a:xfrm>
        </p:spPr>
        <p:txBody>
          <a:bodyPr>
            <a:noAutofit/>
          </a:bodyPr>
          <a:lstStyle/>
          <a:p>
            <a:pPr algn="ctr"/>
            <a:r>
              <a:rPr lang="pl-PL" sz="7200" dirty="0" smtClean="0">
                <a:solidFill>
                  <a:srgbClr val="FFC000"/>
                </a:solidFill>
              </a:rPr>
              <a:t>„NOWOCZESNE TECHNOLOGIE </a:t>
            </a:r>
            <a:br>
              <a:rPr lang="pl-PL" sz="7200" dirty="0" smtClean="0">
                <a:solidFill>
                  <a:srgbClr val="FFC000"/>
                </a:solidFill>
              </a:rPr>
            </a:br>
            <a:r>
              <a:rPr lang="pl-PL" sz="7200" dirty="0" smtClean="0">
                <a:solidFill>
                  <a:srgbClr val="FFC000"/>
                </a:solidFill>
              </a:rPr>
              <a:t>NA USŁUGACH EDUKACJI”</a:t>
            </a:r>
            <a:endParaRPr lang="pl-PL" sz="7200" dirty="0">
              <a:solidFill>
                <a:srgbClr val="FFC000"/>
              </a:solidFill>
            </a:endParaRPr>
          </a:p>
        </p:txBody>
      </p:sp>
      <p:pic>
        <p:nvPicPr>
          <p:cNvPr id="5" name="Picture 2" descr="http://portal.ntue.wodip.opole.pl/logoNTUE2.jpg"/>
          <p:cNvPicPr>
            <a:picLocks noChangeAspect="1" noChangeArrowheads="1"/>
          </p:cNvPicPr>
          <p:nvPr/>
        </p:nvPicPr>
        <p:blipFill>
          <a:blip r:embed="rId3" cstate="print"/>
          <a:srcRect r="69621"/>
          <a:stretch>
            <a:fillRect/>
          </a:stretch>
        </p:blipFill>
        <p:spPr bwMode="auto">
          <a:xfrm>
            <a:off x="3643306" y="142852"/>
            <a:ext cx="1714479" cy="159113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DCIM\105NIKON\DSCN1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925" y="503238"/>
            <a:ext cx="7802563" cy="58515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571480"/>
            <a:ext cx="9144000" cy="5857916"/>
          </a:xfrm>
        </p:spPr>
        <p:txBody>
          <a:bodyPr anchor="ctr" anchorCtr="1">
            <a:noAutofit/>
          </a:bodyPr>
          <a:lstStyle/>
          <a:p>
            <a:pPr algn="ctr"/>
            <a:r>
              <a:rPr lang="pl-PL" sz="7200" dirty="0" smtClean="0">
                <a:solidFill>
                  <a:srgbClr val="FFC000"/>
                </a:solidFill>
              </a:rPr>
              <a:t>OKREŚLENIE PLANU OBIEKTÓW SAKRALNYCH W PARAFII NIEMODLIN</a:t>
            </a:r>
            <a:endParaRPr lang="pl-PL" sz="7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kanuj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1233488" y="-938213"/>
            <a:ext cx="6562725" cy="902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5929354"/>
          </a:xfrm>
        </p:spPr>
        <p:txBody>
          <a:bodyPr>
            <a:noAutofit/>
          </a:bodyPr>
          <a:lstStyle/>
          <a:p>
            <a:pPr algn="ctr"/>
            <a:r>
              <a:rPr lang="pl-PL" sz="6000" dirty="0" smtClean="0">
                <a:solidFill>
                  <a:srgbClr val="FFC000"/>
                </a:solidFill>
              </a:rPr>
              <a:t>OPRACOWANIEM MATERIAŁÓW ARCHIWALNYCH I ZESKANOWANIEM STARYCH  FOTOGRAFII ZAJĘŁA SIĘ GRUPA ARCHIWALNA</a:t>
            </a:r>
            <a:endParaRPr lang="pl-PL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57150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537829"/>
            <a:ext cx="6998049" cy="503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500174"/>
            <a:ext cx="9144000" cy="4071966"/>
          </a:xfrm>
        </p:spPr>
        <p:txBody>
          <a:bodyPr>
            <a:noAutofit/>
          </a:bodyPr>
          <a:lstStyle/>
          <a:p>
            <a:pPr algn="ctr"/>
            <a:r>
              <a:rPr lang="pl-PL" sz="8800" dirty="0" smtClean="0">
                <a:solidFill>
                  <a:srgbClr val="FFC000"/>
                </a:solidFill>
              </a:rPr>
              <a:t>OTO SERIA ZDJĘĆ KOŚCIOŁA PARAFIALNEGO W NIEMODLINIE</a:t>
            </a:r>
            <a:endParaRPr lang="pl-PL" sz="8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 descr="DSCN1234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 l="5942" r="5942"/>
          <a:stretch>
            <a:fillRect/>
          </a:stretch>
        </p:blipFill>
        <p:spPr>
          <a:xfrm rot="420000">
            <a:off x="4008485" y="1052543"/>
            <a:ext cx="4618037" cy="3930650"/>
          </a:xfrm>
        </p:spPr>
      </p:pic>
      <p:pic>
        <p:nvPicPr>
          <p:cNvPr id="8" name="Obraz 7" descr="DSCN12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06288">
            <a:off x="642910" y="1000108"/>
            <a:ext cx="3200400" cy="4267200"/>
          </a:xfrm>
          <a:prstGeom prst="rect">
            <a:avLst/>
          </a:prstGeom>
        </p:spPr>
      </p:pic>
      <p:pic>
        <p:nvPicPr>
          <p:cNvPr id="9" name="Obraz 8" descr="DSCN12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92590">
            <a:off x="564393" y="1748224"/>
            <a:ext cx="3200400" cy="4267200"/>
          </a:xfrm>
          <a:prstGeom prst="rect">
            <a:avLst/>
          </a:prstGeom>
        </p:spPr>
      </p:pic>
      <p:pic>
        <p:nvPicPr>
          <p:cNvPr id="10" name="Obraz 9" descr="DSCN12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32664">
            <a:off x="3516841" y="1998539"/>
            <a:ext cx="5126906" cy="384518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6429420"/>
          </a:xfrm>
        </p:spPr>
        <p:txBody>
          <a:bodyPr>
            <a:noAutofit/>
          </a:bodyPr>
          <a:lstStyle/>
          <a:p>
            <a:pPr algn="ctr"/>
            <a:r>
              <a:rPr lang="pl-PL" sz="6000" dirty="0" smtClean="0">
                <a:solidFill>
                  <a:srgbClr val="FFC000"/>
                </a:solidFill>
              </a:rPr>
              <a:t>POD PRZEWODNICTWEM GRUPY POMIAROWO NAWIGACYJNEJ ZOSTAŁ WYKONANY PLAN PLACU WOKÓŁ KOŚCIOŁA PARAFIALNEGO W NIEMODLINIE </a:t>
            </a:r>
            <a:endParaRPr lang="pl-PL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8" name="Picture 90"/>
          <p:cNvPicPr>
            <a:picLocks noChangeAspect="1" noChangeArrowheads="1"/>
          </p:cNvPicPr>
          <p:nvPr/>
        </p:nvPicPr>
        <p:blipFill>
          <a:blip r:embed="rId3" cstate="print"/>
          <a:srcRect l="2929" t="21562" r="65430" b="10000"/>
          <a:stretch>
            <a:fillRect/>
          </a:stretch>
        </p:blipFill>
        <p:spPr bwMode="auto">
          <a:xfrm>
            <a:off x="1928794" y="126958"/>
            <a:ext cx="4979150" cy="6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571480"/>
            <a:ext cx="9144000" cy="5643602"/>
          </a:xfrm>
        </p:spPr>
        <p:txBody>
          <a:bodyPr>
            <a:noAutofit/>
          </a:bodyPr>
          <a:lstStyle/>
          <a:p>
            <a:pPr algn="ctr"/>
            <a:r>
              <a:rPr lang="pl-PL" sz="6000" dirty="0" smtClean="0">
                <a:solidFill>
                  <a:srgbClr val="FFC000"/>
                </a:solidFill>
              </a:rPr>
              <a:t>W PRZESZŁOŚCI W RYNKU NIEMODLIŃSKIM ZNAJDOWAŁ SIĘ DRUGI KOSCIÓŁ – EWANGELICKI. OBECNIE POZOSTAL PO NIM JEDYNIE PUSTY PLAC</a:t>
            </a:r>
            <a:endParaRPr lang="pl-PL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286808" cy="1643074"/>
          </a:xfrm>
        </p:spPr>
        <p:txBody>
          <a:bodyPr>
            <a:noAutofit/>
          </a:bodyPr>
          <a:lstStyle/>
          <a:p>
            <a:pPr algn="ctr"/>
            <a:r>
              <a:rPr lang="pl-PL" sz="8800" dirty="0" smtClean="0">
                <a:solidFill>
                  <a:srgbClr val="FFC000"/>
                </a:solidFill>
              </a:rPr>
              <a:t>„MOJA PARAFIA”</a:t>
            </a:r>
            <a:endParaRPr lang="pl-PL" sz="8800" dirty="0">
              <a:solidFill>
                <a:srgbClr val="FFC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2910" y="3357562"/>
            <a:ext cx="7854696" cy="3000396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PROJEKT PRZEPROWADZONY </a:t>
            </a:r>
          </a:p>
          <a:p>
            <a:pPr algn="ctr"/>
            <a:r>
              <a:rPr lang="pl-PL" sz="3600" b="1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W SZKOLE PODSTAWOWEJ NR 2 </a:t>
            </a:r>
          </a:p>
          <a:p>
            <a:pPr algn="ctr"/>
            <a:r>
              <a:rPr lang="pl-PL" sz="3600" b="1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W NIEMODLINIE  </a:t>
            </a:r>
          </a:p>
          <a:p>
            <a:pPr algn="ctr"/>
            <a:r>
              <a:rPr lang="pl-PL" sz="3600" b="1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PROWADZĄCY PROJEKT: JACEK KUŹNIAK</a:t>
            </a:r>
            <a:endParaRPr lang="pl-PL" sz="3600" b="1" dirty="0">
              <a:solidFill>
                <a:srgbClr val="FFC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571480"/>
            <a:ext cx="9144000" cy="5643602"/>
          </a:xfrm>
        </p:spPr>
        <p:txBody>
          <a:bodyPr>
            <a:noAutofit/>
          </a:bodyPr>
          <a:lstStyle/>
          <a:p>
            <a:pPr algn="ctr"/>
            <a:r>
              <a:rPr lang="pl-PL" sz="6000" dirty="0" smtClean="0">
                <a:solidFill>
                  <a:srgbClr val="FFC000"/>
                </a:solidFill>
              </a:rPr>
              <a:t>W PRZESZŁOŚCI W RYNKU NIEMODLIŃSKIM ZNAJDOWAŁ SIĘ DRUGI KOSCIÓŁ – EWANGELICKI. OBECNIE POZOSTAL PO NIM JEDYNIE PUSTY PLAC</a:t>
            </a:r>
            <a:endParaRPr lang="pl-PL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ASY JACKA\zdjęcia kośc. chatka - skompr\DSCN1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285727"/>
            <a:ext cx="8405870" cy="630440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6500834"/>
          </a:xfrm>
        </p:spPr>
        <p:txBody>
          <a:bodyPr>
            <a:noAutofit/>
          </a:bodyPr>
          <a:lstStyle/>
          <a:p>
            <a:pPr algn="ctr"/>
            <a:r>
              <a:rPr lang="pl-PL" sz="8800" dirty="0" smtClean="0">
                <a:solidFill>
                  <a:srgbClr val="FFC000"/>
                </a:solidFill>
              </a:rPr>
              <a:t>PIĘKNĄ ARCHITEKTURĄ CHARAKTERYZUJE SIĘ KOŚCIÓŁ W SZYDŁOWCU</a:t>
            </a:r>
            <a:endParaRPr lang="pl-PL" sz="8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ia\Desktop\SZYDŁOWIEC ZDJECIA BEZ  SKOMPR\DSC009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6743365" cy="4500594"/>
          </a:xfrm>
          <a:prstGeom prst="rect">
            <a:avLst/>
          </a:prstGeom>
          <a:noFill/>
        </p:spPr>
      </p:pic>
      <p:pic>
        <p:nvPicPr>
          <p:cNvPr id="2051" name="Picture 3" descr="C:\Users\Ania\Desktop\SZYDŁOWIEC ZDJECIA BEZ  SKOMPR\DSC00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3132" y="285728"/>
            <a:ext cx="6957440" cy="4643470"/>
          </a:xfrm>
          <a:prstGeom prst="rect">
            <a:avLst/>
          </a:prstGeom>
          <a:noFill/>
        </p:spPr>
      </p:pic>
      <p:pic>
        <p:nvPicPr>
          <p:cNvPr id="2054" name="Picture 6" descr="C:\Users\Ania\Desktop\SZYDŁOWIEC ZDJECIA BEZ  SKOMPR\DSC009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571612"/>
            <a:ext cx="7371289" cy="491967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571480"/>
            <a:ext cx="9144000" cy="5643578"/>
          </a:xfrm>
        </p:spPr>
        <p:txBody>
          <a:bodyPr>
            <a:noAutofit/>
          </a:bodyPr>
          <a:lstStyle/>
          <a:p>
            <a:pPr algn="ctr"/>
            <a:r>
              <a:rPr lang="pl-PL" sz="8800" dirty="0" smtClean="0">
                <a:solidFill>
                  <a:srgbClr val="FFC000"/>
                </a:solidFill>
              </a:rPr>
              <a:t>KOŚCIÓŁ W GRODŹCU TEŻ PREZENTUJE SIĘ OKAZALE</a:t>
            </a:r>
            <a:endParaRPr lang="pl-PL" sz="8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oja parafia\Kosciół w Grodźcu.jpg"/>
          <p:cNvPicPr>
            <a:picLocks noChangeAspect="1" noChangeArrowheads="1"/>
          </p:cNvPicPr>
          <p:nvPr/>
        </p:nvPicPr>
        <p:blipFill>
          <a:blip r:embed="rId2" cstate="print"/>
          <a:srcRect l="3676" t="3668" r="3676" b="3668"/>
          <a:stretch>
            <a:fillRect/>
          </a:stretch>
        </p:blipFill>
        <p:spPr bwMode="auto">
          <a:xfrm>
            <a:off x="633980" y="428604"/>
            <a:ext cx="7724234" cy="588513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6286520"/>
          </a:xfrm>
        </p:spPr>
        <p:txBody>
          <a:bodyPr>
            <a:noAutofit/>
          </a:bodyPr>
          <a:lstStyle/>
          <a:p>
            <a:pPr algn="ctr"/>
            <a:r>
              <a:rPr lang="pl-PL" sz="6000" dirty="0" smtClean="0">
                <a:solidFill>
                  <a:srgbClr val="FFC000"/>
                </a:solidFill>
              </a:rPr>
              <a:t>BARDZO WYCZERPUJĄCO HISTORIĘ NASZEJ PARAFII I OBECNĄ JEJ STRUKTURĘ PRZEDSTAWIŁA GRUPA DZIENNIKARSKA W WYWIADZIE Z KSIĘDZEM PROBOSZCZEM</a:t>
            </a:r>
            <a:endParaRPr lang="pl-PL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396"/>
          </a:xfrm>
        </p:spPr>
        <p:txBody>
          <a:bodyPr>
            <a:noAutofit/>
          </a:bodyPr>
          <a:lstStyle/>
          <a:p>
            <a:pPr algn="ctr"/>
            <a:r>
              <a:rPr lang="pl-PL" sz="5400" dirty="0" smtClean="0">
                <a:solidFill>
                  <a:srgbClr val="FFC000"/>
                </a:solidFill>
              </a:rPr>
              <a:t>PUNKTEM KULMINACYJNYM PROJEKTU STAŁA SIĘ WYCIECZKA PIESZA SZLAKIEM OBIEKTÓW SAKRALNYCH NIEMODLINA – ZAPLANOWANA PRZEZ GRUPĘ POMIAROWO NAWIGACYJNĄ</a:t>
            </a:r>
            <a:endParaRPr lang="pl-PL"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6286520"/>
          </a:xfrm>
        </p:spPr>
        <p:txBody>
          <a:bodyPr>
            <a:noAutofit/>
          </a:bodyPr>
          <a:lstStyle/>
          <a:p>
            <a:pPr algn="ctr"/>
            <a:r>
              <a:rPr lang="pl-PL" sz="6000" dirty="0" smtClean="0">
                <a:solidFill>
                  <a:srgbClr val="FFC000"/>
                </a:solidFill>
              </a:rPr>
              <a:t>W RAMACH TEJ WYPRAWY ZA POMOCĄ GPS ZAPISANO TRASĘ WYCIECZKI, ZROBIONO ZDJĘCIA OBIEKTÓW SAKRALNYCH WZDŁÓŻ TRASY ORAZ CELU – „CHATCE PUSTELNIKA”</a:t>
            </a:r>
            <a:endParaRPr lang="pl-PL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6286520"/>
          </a:xfrm>
        </p:spPr>
        <p:txBody>
          <a:bodyPr anchor="ctr" anchorCtr="0">
            <a:noAutofit/>
          </a:bodyPr>
          <a:lstStyle/>
          <a:p>
            <a:pPr algn="ctr"/>
            <a:r>
              <a:rPr lang="pl-PL" sz="6000" dirty="0" smtClean="0">
                <a:solidFill>
                  <a:srgbClr val="FFC000"/>
                </a:solidFill>
              </a:rPr>
              <a:t>OTO OTRZYMANA ZA POMOCĄ URZĄDZENIA </a:t>
            </a:r>
            <a:r>
              <a:rPr lang="pl-PL" sz="6000" dirty="0" smtClean="0">
                <a:solidFill>
                  <a:srgbClr val="FFC000"/>
                </a:solidFill>
              </a:rPr>
              <a:t> GPS TRASA DOJŚCIA </a:t>
            </a:r>
            <a:br>
              <a:rPr lang="pl-PL" sz="6000" dirty="0" smtClean="0">
                <a:solidFill>
                  <a:srgbClr val="FFC000"/>
                </a:solidFill>
              </a:rPr>
            </a:br>
            <a:r>
              <a:rPr lang="pl-PL" sz="6000" dirty="0" smtClean="0">
                <a:solidFill>
                  <a:srgbClr val="FFC000"/>
                </a:solidFill>
              </a:rPr>
              <a:t>DO</a:t>
            </a:r>
            <a:r>
              <a:rPr lang="pl-PL" sz="6000" dirty="0" smtClean="0">
                <a:solidFill>
                  <a:srgbClr val="FFC000"/>
                </a:solidFill>
              </a:rPr>
              <a:t> </a:t>
            </a:r>
            <a:r>
              <a:rPr lang="pl-PL" sz="6000" dirty="0" smtClean="0">
                <a:solidFill>
                  <a:srgbClr val="FFC000"/>
                </a:solidFill>
              </a:rPr>
              <a:t>„</a:t>
            </a:r>
            <a:r>
              <a:rPr lang="pl-PL" sz="6000" dirty="0" smtClean="0">
                <a:solidFill>
                  <a:srgbClr val="FFC000"/>
                </a:solidFill>
              </a:rPr>
              <a:t>CHATKI </a:t>
            </a:r>
            <a:r>
              <a:rPr lang="pl-PL" sz="6000" dirty="0" smtClean="0">
                <a:solidFill>
                  <a:srgbClr val="FFC000"/>
                </a:solidFill>
              </a:rPr>
              <a:t>PUSTELNIKA”</a:t>
            </a:r>
            <a:endParaRPr lang="pl-PL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500174"/>
            <a:ext cx="9144000" cy="4071966"/>
          </a:xfrm>
        </p:spPr>
        <p:txBody>
          <a:bodyPr>
            <a:noAutofit/>
          </a:bodyPr>
          <a:lstStyle/>
          <a:p>
            <a:pPr algn="ctr"/>
            <a:r>
              <a:rPr lang="pl-PL" sz="8800" dirty="0" smtClean="0">
                <a:solidFill>
                  <a:srgbClr val="FFC000"/>
                </a:solidFill>
              </a:rPr>
              <a:t>GRUPA USTALIŁA  SWOJĄ NAZWĘ: </a:t>
            </a:r>
            <a:br>
              <a:rPr lang="pl-PL" sz="8800" dirty="0" smtClean="0">
                <a:solidFill>
                  <a:srgbClr val="FFC000"/>
                </a:solidFill>
              </a:rPr>
            </a:br>
            <a:r>
              <a:rPr lang="pl-PL" sz="8800" dirty="0" smtClean="0">
                <a:solidFill>
                  <a:srgbClr val="FFC000"/>
                </a:solidFill>
              </a:rPr>
              <a:t>„PARAFIKI”</a:t>
            </a:r>
            <a:endParaRPr lang="pl-PL" sz="8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6893" t="15441" r="31755" b="16176"/>
          <a:stretch>
            <a:fillRect/>
          </a:stretch>
        </p:blipFill>
        <p:spPr bwMode="auto">
          <a:xfrm>
            <a:off x="142844" y="357166"/>
            <a:ext cx="881913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5643602"/>
          </a:xfrm>
        </p:spPr>
        <p:txBody>
          <a:bodyPr>
            <a:noAutofit/>
          </a:bodyPr>
          <a:lstStyle/>
          <a:p>
            <a:pPr algn="ctr"/>
            <a:r>
              <a:rPr lang="pl-PL" sz="5400" dirty="0" smtClean="0">
                <a:solidFill>
                  <a:srgbClr val="FFC000"/>
                </a:solidFill>
              </a:rPr>
              <a:t>GRUPA POMIAROWO-NAWIGACYJNA PO RAZ PIERWSZY, ZA POMOCĄ DALMIERZY LASEROWYCH, WYKONAŁA POMIARY </a:t>
            </a:r>
            <a:br>
              <a:rPr lang="pl-PL" sz="5400" dirty="0" smtClean="0">
                <a:solidFill>
                  <a:srgbClr val="FFC000"/>
                </a:solidFill>
              </a:rPr>
            </a:br>
            <a:r>
              <a:rPr lang="pl-PL" sz="5400" dirty="0" smtClean="0">
                <a:solidFill>
                  <a:srgbClr val="FFC000"/>
                </a:solidFill>
              </a:rPr>
              <a:t>„CHATKI PUSTELNIKA” I JEJ NAJBLIŻSZEGO OTOCZENIA</a:t>
            </a:r>
            <a:endParaRPr lang="pl-PL"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3" name="Picture 63"/>
          <p:cNvPicPr>
            <a:picLocks noChangeAspect="1" noChangeArrowheads="1"/>
          </p:cNvPicPr>
          <p:nvPr/>
        </p:nvPicPr>
        <p:blipFill>
          <a:blip r:embed="rId2" cstate="print"/>
          <a:srcRect l="4185" t="22768" r="66518" b="11607"/>
          <a:stretch>
            <a:fillRect/>
          </a:stretch>
        </p:blipFill>
        <p:spPr bwMode="auto">
          <a:xfrm>
            <a:off x="2143108" y="157115"/>
            <a:ext cx="4786346" cy="670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6286520"/>
          </a:xfrm>
        </p:spPr>
        <p:txBody>
          <a:bodyPr anchor="ctr" anchorCtr="0">
            <a:noAutofit/>
          </a:bodyPr>
          <a:lstStyle/>
          <a:p>
            <a:pPr algn="ctr"/>
            <a:r>
              <a:rPr lang="pl-PL" sz="6000" dirty="0" smtClean="0">
                <a:solidFill>
                  <a:srgbClr val="FFC000"/>
                </a:solidFill>
              </a:rPr>
              <a:t>PO WYKONANIU POMIARÓW I ZOSTAŁY WYKONANE ZDJĘCIA  </a:t>
            </a:r>
            <a:r>
              <a:rPr lang="pl-PL" sz="6000" dirty="0" smtClean="0">
                <a:solidFill>
                  <a:srgbClr val="FFC000"/>
                </a:solidFill>
              </a:rPr>
              <a:t>„CHATKI </a:t>
            </a:r>
            <a:r>
              <a:rPr lang="pl-PL" sz="6000" dirty="0" smtClean="0">
                <a:solidFill>
                  <a:srgbClr val="FFC000"/>
                </a:solidFill>
              </a:rPr>
              <a:t>PUSTELNIKA</a:t>
            </a:r>
            <a:r>
              <a:rPr lang="pl-PL" sz="6000" dirty="0" smtClean="0">
                <a:solidFill>
                  <a:srgbClr val="FFC000"/>
                </a:solidFill>
              </a:rPr>
              <a:t>”</a:t>
            </a:r>
            <a:endParaRPr lang="pl-PL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G:\TRASY JACKA\zdjęcia kośc. chatka - skompr\DSCN1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5000660" cy="6667547"/>
          </a:xfrm>
          <a:prstGeom prst="rect">
            <a:avLst/>
          </a:prstGeom>
          <a:noFill/>
        </p:spPr>
      </p:pic>
      <p:pic>
        <p:nvPicPr>
          <p:cNvPr id="81925" name="Picture 5" descr="G:\TRASY JACKA\zdjęcia kośc. chatka - skompr\DSCN1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7639" y="0"/>
            <a:ext cx="5036361" cy="6715148"/>
          </a:xfrm>
          <a:prstGeom prst="rect">
            <a:avLst/>
          </a:prstGeom>
          <a:noFill/>
        </p:spPr>
      </p:pic>
      <p:pic>
        <p:nvPicPr>
          <p:cNvPr id="81926" name="Picture 6" descr="G:\TRASY JACKA\zdjęcia kośc. chatka - skompr\DSCN1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23812"/>
            <a:ext cx="4572032" cy="6096043"/>
          </a:xfrm>
          <a:prstGeom prst="rect">
            <a:avLst/>
          </a:prstGeom>
          <a:noFill/>
        </p:spPr>
      </p:pic>
      <p:pic>
        <p:nvPicPr>
          <p:cNvPr id="81927" name="Picture 7" descr="G:\TRASY JACKA\zdjęcia kośc. chatka - skompr\DSCN12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214290"/>
            <a:ext cx="4857784" cy="647704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6286520"/>
          </a:xfrm>
        </p:spPr>
        <p:txBody>
          <a:bodyPr anchor="ctr" anchorCtr="0">
            <a:noAutofit/>
          </a:bodyPr>
          <a:lstStyle/>
          <a:p>
            <a:pPr algn="ctr"/>
            <a:r>
              <a:rPr lang="pl-PL" sz="6000" dirty="0" smtClean="0">
                <a:solidFill>
                  <a:srgbClr val="FFC000"/>
                </a:solidFill>
              </a:rPr>
              <a:t>PO WYKONANIU POMIARÓW I ZDJĘĆ </a:t>
            </a:r>
            <a:r>
              <a:rPr lang="pl-PL" sz="6000" dirty="0" smtClean="0">
                <a:solidFill>
                  <a:srgbClr val="FFC000"/>
                </a:solidFill>
              </a:rPr>
              <a:t>„CHATKI </a:t>
            </a:r>
            <a:r>
              <a:rPr lang="pl-PL" sz="6000" dirty="0" smtClean="0">
                <a:solidFill>
                  <a:srgbClr val="FFC000"/>
                </a:solidFill>
              </a:rPr>
              <a:t>PUSTELNIKA</a:t>
            </a:r>
            <a:r>
              <a:rPr lang="pl-PL" sz="6000" dirty="0" smtClean="0">
                <a:solidFill>
                  <a:srgbClr val="FFC000"/>
                </a:solidFill>
              </a:rPr>
              <a:t>” WSZYSTKIE GRUPY UDAŁY SIĘ W DROGĘ POWROTNĄ DO KOŚCIOŁA PARAFIALNEGO</a:t>
            </a:r>
            <a:endParaRPr lang="pl-PL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 l="5127" t="15234" r="31885" b="15625"/>
          <a:stretch>
            <a:fillRect/>
          </a:stretch>
        </p:blipFill>
        <p:spPr bwMode="auto">
          <a:xfrm>
            <a:off x="500034" y="487581"/>
            <a:ext cx="8348560" cy="572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 anchorCtr="0">
            <a:noAutofit/>
          </a:bodyPr>
          <a:lstStyle/>
          <a:p>
            <a:pPr algn="ctr"/>
            <a:r>
              <a:rPr lang="pl-PL" sz="7200" dirty="0" smtClean="0">
                <a:solidFill>
                  <a:srgbClr val="FFC000"/>
                </a:solidFill>
              </a:rPr>
              <a:t>W DRODZE POWROTNEJ MINĘLIŚMY JESZCZE PRZYDROŻNĄ KAPLICZKĘ</a:t>
            </a:r>
            <a:endParaRPr lang="pl-PL" sz="7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G:\TRASY JACKA\zdjęcia kośc. chatka - skompr\DSCN1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90477"/>
            <a:ext cx="4786346" cy="638179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500174"/>
            <a:ext cx="9144000" cy="4071966"/>
          </a:xfrm>
        </p:spPr>
        <p:txBody>
          <a:bodyPr>
            <a:noAutofit/>
          </a:bodyPr>
          <a:lstStyle/>
          <a:p>
            <a:pPr algn="ctr"/>
            <a:r>
              <a:rPr lang="pl-PL" sz="6600" dirty="0" smtClean="0">
                <a:solidFill>
                  <a:srgbClr val="FFC000"/>
                </a:solidFill>
              </a:rPr>
              <a:t>KOŃCOWYM ETAPEM WYCIECZKI BYŁ PLAC KOSCIOŁA PARAFIALNEGO W NIEMODLINIE</a:t>
            </a:r>
            <a:endParaRPr lang="pl-PL" sz="6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642918"/>
            <a:ext cx="9144000" cy="5643602"/>
          </a:xfrm>
        </p:spPr>
        <p:txBody>
          <a:bodyPr>
            <a:noAutofit/>
          </a:bodyPr>
          <a:lstStyle/>
          <a:p>
            <a:pPr algn="ctr"/>
            <a:r>
              <a:rPr lang="pl-PL" sz="8800" dirty="0" smtClean="0">
                <a:solidFill>
                  <a:srgbClr val="FFC000"/>
                </a:solidFill>
              </a:rPr>
              <a:t>WEWNĄTRZ POWSTAŁY TRZY GRUPY OPERACYJNE</a:t>
            </a:r>
            <a:endParaRPr lang="pl-PL" sz="8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G:\TRASY JACKA\zdjęcia kośc. chatka - skompr\DSCN1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42828"/>
            <a:ext cx="5036379" cy="671517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642918"/>
            <a:ext cx="9144000" cy="5643602"/>
          </a:xfrm>
        </p:spPr>
        <p:txBody>
          <a:bodyPr anchor="ctr" anchorCtr="0">
            <a:noAutofit/>
          </a:bodyPr>
          <a:lstStyle/>
          <a:p>
            <a:pPr algn="ctr"/>
            <a:r>
              <a:rPr lang="pl-PL" sz="6600" dirty="0" smtClean="0">
                <a:solidFill>
                  <a:srgbClr val="FFC000"/>
                </a:solidFill>
              </a:rPr>
              <a:t>NA OSTANICH ZAJĘCIACH GRUPA OPRACOWAŁA TRASY Z GPS ORAZ WYKONAŁA PLANY WYBRANYCH OBIEKTÓW.</a:t>
            </a:r>
            <a:endParaRPr lang="pl-PL" sz="6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642918"/>
            <a:ext cx="9144000" cy="5643602"/>
          </a:xfrm>
        </p:spPr>
        <p:txBody>
          <a:bodyPr anchor="ctr" anchorCtr="0">
            <a:noAutofit/>
          </a:bodyPr>
          <a:lstStyle/>
          <a:p>
            <a:pPr algn="ctr"/>
            <a:r>
              <a:rPr lang="pl-PL" sz="6000" dirty="0" smtClean="0">
                <a:solidFill>
                  <a:srgbClr val="FFC000"/>
                </a:solidFill>
              </a:rPr>
              <a:t>NA TYM PRACA GRUPY ZOSTALA ZAKOŃCZONA, </a:t>
            </a:r>
            <a:br>
              <a:rPr lang="pl-PL" sz="6000" dirty="0" smtClean="0">
                <a:solidFill>
                  <a:srgbClr val="FFC000"/>
                </a:solidFill>
              </a:rPr>
            </a:br>
            <a:r>
              <a:rPr lang="pl-PL" sz="6000" dirty="0" smtClean="0">
                <a:solidFill>
                  <a:srgbClr val="FFC000"/>
                </a:solidFill>
              </a:rPr>
              <a:t>A EFEKTY PRACY ZOSTAŁY ZAMIESZCZONE NA PLATFORMIE NTUE I W TEJ PREZENTACJI.</a:t>
            </a:r>
            <a:endParaRPr lang="pl-PL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428604"/>
            <a:ext cx="9144000" cy="5857916"/>
          </a:xfrm>
        </p:spPr>
        <p:txBody>
          <a:bodyPr>
            <a:noAutofit/>
          </a:bodyPr>
          <a:lstStyle/>
          <a:p>
            <a:pPr lvl="0" algn="ctr"/>
            <a:r>
              <a:rPr lang="pl-PL" sz="6600" dirty="0" smtClean="0">
                <a:solidFill>
                  <a:srgbClr val="FFC000"/>
                </a:solidFill>
              </a:rPr>
              <a:t>Grupa dziennikarska:</a:t>
            </a:r>
            <a:br>
              <a:rPr lang="pl-PL" sz="6600" dirty="0" smtClean="0">
                <a:solidFill>
                  <a:srgbClr val="FFC000"/>
                </a:solidFill>
              </a:rPr>
            </a:br>
            <a:r>
              <a:rPr lang="pl-PL" sz="6000" dirty="0" smtClean="0">
                <a:solidFill>
                  <a:srgbClr val="FFC000"/>
                </a:solidFill>
              </a:rPr>
              <a:t> Maria Wróbel </a:t>
            </a:r>
            <a:br>
              <a:rPr lang="pl-PL" sz="6000" dirty="0" smtClean="0">
                <a:solidFill>
                  <a:srgbClr val="FFC000"/>
                </a:solidFill>
              </a:rPr>
            </a:br>
            <a:r>
              <a:rPr lang="pl-PL" sz="6000" dirty="0" smtClean="0">
                <a:solidFill>
                  <a:srgbClr val="FFC000"/>
                </a:solidFill>
              </a:rPr>
              <a:t> Malwina Ziętara </a:t>
            </a:r>
            <a:br>
              <a:rPr lang="pl-PL" sz="6000" dirty="0" smtClean="0">
                <a:solidFill>
                  <a:srgbClr val="FFC000"/>
                </a:solidFill>
              </a:rPr>
            </a:br>
            <a:r>
              <a:rPr lang="pl-PL" sz="6000" dirty="0" smtClean="0">
                <a:solidFill>
                  <a:srgbClr val="FFC000"/>
                </a:solidFill>
              </a:rPr>
              <a:t> Przemysław Wajman </a:t>
            </a:r>
            <a:br>
              <a:rPr lang="pl-PL" sz="6000" dirty="0" smtClean="0">
                <a:solidFill>
                  <a:srgbClr val="FFC000"/>
                </a:solidFill>
              </a:rPr>
            </a:br>
            <a:r>
              <a:rPr lang="pl-PL" sz="6000" dirty="0" smtClean="0">
                <a:solidFill>
                  <a:srgbClr val="FFC000"/>
                </a:solidFill>
              </a:rPr>
              <a:t> Klaudia Wajman </a:t>
            </a:r>
            <a:br>
              <a:rPr lang="pl-PL" sz="6000" dirty="0" smtClean="0">
                <a:solidFill>
                  <a:srgbClr val="FFC000"/>
                </a:solidFill>
              </a:rPr>
            </a:br>
            <a:r>
              <a:rPr lang="pl-PL" sz="6000" dirty="0" smtClean="0">
                <a:solidFill>
                  <a:srgbClr val="FFC000"/>
                </a:solidFill>
              </a:rPr>
              <a:t> Tomasz Zwarycz </a:t>
            </a:r>
            <a:endParaRPr lang="pl-PL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05NIKON\DSCN1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925" y="503238"/>
            <a:ext cx="7802563" cy="58515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428604"/>
            <a:ext cx="9144000" cy="5857916"/>
          </a:xfrm>
        </p:spPr>
        <p:txBody>
          <a:bodyPr>
            <a:noAutofit/>
          </a:bodyPr>
          <a:lstStyle/>
          <a:p>
            <a:pPr lvl="0" algn="ctr"/>
            <a:r>
              <a:rPr lang="pl-PL" sz="6000" dirty="0" smtClean="0">
                <a:solidFill>
                  <a:srgbClr val="FFC000"/>
                </a:solidFill>
              </a:rPr>
              <a:t/>
            </a:r>
            <a:br>
              <a:rPr lang="pl-PL" sz="6000" dirty="0" smtClean="0">
                <a:solidFill>
                  <a:srgbClr val="FFC000"/>
                </a:solidFill>
              </a:rPr>
            </a:br>
            <a:r>
              <a:rPr lang="pl-PL" sz="7200" dirty="0" smtClean="0">
                <a:solidFill>
                  <a:srgbClr val="FFC000"/>
                </a:solidFill>
              </a:rPr>
              <a:t>Grupa archiwalna:</a:t>
            </a:r>
            <a:br>
              <a:rPr lang="pl-PL" sz="7200" dirty="0" smtClean="0">
                <a:solidFill>
                  <a:srgbClr val="FFC000"/>
                </a:solidFill>
              </a:rPr>
            </a:br>
            <a:r>
              <a:rPr lang="pl-PL" sz="6000" dirty="0" smtClean="0">
                <a:solidFill>
                  <a:srgbClr val="FFC000"/>
                </a:solidFill>
              </a:rPr>
              <a:t> Adam Kaczkowski </a:t>
            </a:r>
            <a:br>
              <a:rPr lang="pl-PL" sz="6000" dirty="0" smtClean="0">
                <a:solidFill>
                  <a:srgbClr val="FFC000"/>
                </a:solidFill>
              </a:rPr>
            </a:br>
            <a:r>
              <a:rPr lang="pl-PL" sz="6000" dirty="0" smtClean="0">
                <a:solidFill>
                  <a:srgbClr val="FFC000"/>
                </a:solidFill>
              </a:rPr>
              <a:t> Angelika Czech</a:t>
            </a:r>
            <a:br>
              <a:rPr lang="pl-PL" sz="6000" dirty="0" smtClean="0">
                <a:solidFill>
                  <a:srgbClr val="FFC000"/>
                </a:solidFill>
              </a:rPr>
            </a:br>
            <a:r>
              <a:rPr lang="pl-PL" sz="6000" dirty="0" smtClean="0">
                <a:solidFill>
                  <a:srgbClr val="FFC000"/>
                </a:solidFill>
              </a:rPr>
              <a:t> Monika Sekuła </a:t>
            </a:r>
            <a:br>
              <a:rPr lang="pl-PL" sz="6000" dirty="0" smtClean="0">
                <a:solidFill>
                  <a:srgbClr val="FFC000"/>
                </a:solidFill>
              </a:rPr>
            </a:br>
            <a:r>
              <a:rPr lang="pl-PL" sz="6000" dirty="0" smtClean="0">
                <a:solidFill>
                  <a:srgbClr val="FFC000"/>
                </a:solidFill>
              </a:rPr>
              <a:t> Arkadiusz Pietras </a:t>
            </a:r>
            <a:br>
              <a:rPr lang="pl-PL" sz="6000" dirty="0" smtClean="0">
                <a:solidFill>
                  <a:srgbClr val="FFC000"/>
                </a:solidFill>
              </a:rPr>
            </a:br>
            <a:r>
              <a:rPr lang="pl-PL" sz="6000" dirty="0" smtClean="0">
                <a:solidFill>
                  <a:srgbClr val="FFC000"/>
                </a:solidFill>
              </a:rPr>
              <a:t> Grzegorz Kardasz</a:t>
            </a:r>
            <a:endParaRPr lang="pl-PL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CIM\105NIKON\DSCN1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925" y="503238"/>
            <a:ext cx="7802563" cy="58515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572272"/>
          </a:xfrm>
        </p:spPr>
        <p:txBody>
          <a:bodyPr>
            <a:noAutofit/>
          </a:bodyPr>
          <a:lstStyle/>
          <a:p>
            <a:pPr lvl="0" algn="ctr"/>
            <a:r>
              <a:rPr lang="pl-PL" sz="2800" dirty="0" smtClean="0">
                <a:solidFill>
                  <a:srgbClr val="FFC000"/>
                </a:solidFill>
              </a:rPr>
              <a:t/>
            </a:r>
            <a:br>
              <a:rPr lang="pl-PL" sz="2800" dirty="0" smtClean="0">
                <a:solidFill>
                  <a:srgbClr val="FFC000"/>
                </a:solidFill>
              </a:rPr>
            </a:br>
            <a:r>
              <a:rPr lang="pl-PL" sz="7200" dirty="0" smtClean="0">
                <a:solidFill>
                  <a:srgbClr val="FFC000"/>
                </a:solidFill>
              </a:rPr>
              <a:t>Grupa pomiarowo-nawigacyjna:</a:t>
            </a:r>
            <a:r>
              <a:rPr lang="pl-PL" sz="6000" dirty="0" smtClean="0">
                <a:solidFill>
                  <a:srgbClr val="FFC000"/>
                </a:solidFill>
              </a:rPr>
              <a:t/>
            </a:r>
            <a:br>
              <a:rPr lang="pl-PL" sz="6000" dirty="0" smtClean="0">
                <a:solidFill>
                  <a:srgbClr val="FFC000"/>
                </a:solidFill>
              </a:rPr>
            </a:br>
            <a:r>
              <a:rPr lang="pl-PL" sz="6000" dirty="0" smtClean="0">
                <a:solidFill>
                  <a:srgbClr val="FFC000"/>
                </a:solidFill>
              </a:rPr>
              <a:t>Paweł Telatyński</a:t>
            </a:r>
            <a:br>
              <a:rPr lang="pl-PL" sz="6000" dirty="0" smtClean="0">
                <a:solidFill>
                  <a:srgbClr val="FFC000"/>
                </a:solidFill>
              </a:rPr>
            </a:br>
            <a:r>
              <a:rPr lang="pl-PL" sz="6000" dirty="0" smtClean="0">
                <a:solidFill>
                  <a:srgbClr val="FFC000"/>
                </a:solidFill>
              </a:rPr>
              <a:t>Tomasz Krakowiak</a:t>
            </a:r>
            <a:br>
              <a:rPr lang="pl-PL" sz="6000" dirty="0" smtClean="0">
                <a:solidFill>
                  <a:srgbClr val="FFC000"/>
                </a:solidFill>
              </a:rPr>
            </a:br>
            <a:r>
              <a:rPr lang="pl-PL" sz="6000" dirty="0" smtClean="0">
                <a:solidFill>
                  <a:srgbClr val="FFC000"/>
                </a:solidFill>
              </a:rPr>
              <a:t>Kamila Stencel </a:t>
            </a:r>
            <a:br>
              <a:rPr lang="pl-PL" sz="6000" dirty="0" smtClean="0">
                <a:solidFill>
                  <a:srgbClr val="FFC000"/>
                </a:solidFill>
              </a:rPr>
            </a:br>
            <a:r>
              <a:rPr lang="pl-PL" sz="6000" dirty="0" smtClean="0">
                <a:solidFill>
                  <a:srgbClr val="FFC000"/>
                </a:solidFill>
              </a:rPr>
              <a:t>Sebastian Otręba</a:t>
            </a:r>
            <a:br>
              <a:rPr lang="pl-PL" sz="6000" dirty="0" smtClean="0">
                <a:solidFill>
                  <a:srgbClr val="FFC000"/>
                </a:solidFill>
              </a:rPr>
            </a:br>
            <a:r>
              <a:rPr lang="pl-PL" sz="6000" dirty="0" smtClean="0">
                <a:solidFill>
                  <a:srgbClr val="FFC000"/>
                </a:solidFill>
              </a:rPr>
              <a:t>Damian Podchorodecki </a:t>
            </a:r>
            <a:endParaRPr lang="pl-PL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306</Words>
  <Application>Microsoft Office PowerPoint</Application>
  <PresentationFormat>Pokaz na ekranie (4:3)</PresentationFormat>
  <Paragraphs>65</Paragraphs>
  <Slides>42</Slides>
  <Notes>35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3" baseType="lpstr">
      <vt:lpstr>Przepływ</vt:lpstr>
      <vt:lpstr>„NOWOCZESNE TECHNOLOGIE  NA USŁUGACH EDUKACJI”</vt:lpstr>
      <vt:lpstr>„MOJA PARAFIA”</vt:lpstr>
      <vt:lpstr>GRUPA USTALIŁA  SWOJĄ NAZWĘ:  „PARAFIKI”</vt:lpstr>
      <vt:lpstr>WEWNĄTRZ POWSTAŁY TRZY GRUPY OPERACYJNE</vt:lpstr>
      <vt:lpstr>Grupa dziennikarska:  Maria Wróbel   Malwina Ziętara   Przemysław Wajman   Klaudia Wajman   Tomasz Zwarycz </vt:lpstr>
      <vt:lpstr>Slajd 6</vt:lpstr>
      <vt:lpstr> Grupa archiwalna:  Adam Kaczkowski   Angelika Czech  Monika Sekuła   Arkadiusz Pietras   Grzegorz Kardasz</vt:lpstr>
      <vt:lpstr>Slajd 8</vt:lpstr>
      <vt:lpstr> Grupa pomiarowo-nawigacyjna: Paweł Telatyński Tomasz Krakowiak Kamila Stencel  Sebastian Otręba Damian Podchorodecki </vt:lpstr>
      <vt:lpstr>Slajd 10</vt:lpstr>
      <vt:lpstr>OKREŚLENIE PLANU OBIEKTÓW SAKRALNYCH W PARAFII NIEMODLIN</vt:lpstr>
      <vt:lpstr>Slajd 12</vt:lpstr>
      <vt:lpstr>OPRACOWANIEM MATERIAŁÓW ARCHIWALNYCH I ZESKANOWANIEM STARYCH  FOTOGRAFII ZAJĘŁA SIĘ GRUPA ARCHIWALNA</vt:lpstr>
      <vt:lpstr>Slajd 14</vt:lpstr>
      <vt:lpstr>OTO SERIA ZDJĘĆ KOŚCIOŁA PARAFIALNEGO W NIEMODLINIE</vt:lpstr>
      <vt:lpstr>Slajd 16</vt:lpstr>
      <vt:lpstr>POD PRZEWODNICTWEM GRUPY POMIAROWO NAWIGACYJNEJ ZOSTAŁ WYKONANY PLAN PLACU WOKÓŁ KOŚCIOŁA PARAFIALNEGO W NIEMODLINIE </vt:lpstr>
      <vt:lpstr>Slajd 18</vt:lpstr>
      <vt:lpstr>W PRZESZŁOŚCI W RYNKU NIEMODLIŃSKIM ZNAJDOWAŁ SIĘ DRUGI KOSCIÓŁ – EWANGELICKI. OBECNIE POZOSTAL PO NIM JEDYNIE PUSTY PLAC</vt:lpstr>
      <vt:lpstr>W PRZESZŁOŚCI W RYNKU NIEMODLIŃSKIM ZNAJDOWAŁ SIĘ DRUGI KOSCIÓŁ – EWANGELICKI. OBECNIE POZOSTAL PO NIM JEDYNIE PUSTY PLAC</vt:lpstr>
      <vt:lpstr>Slajd 21</vt:lpstr>
      <vt:lpstr>PIĘKNĄ ARCHITEKTURĄ CHARAKTERYZUJE SIĘ KOŚCIÓŁ W SZYDŁOWCU</vt:lpstr>
      <vt:lpstr>Slajd 23</vt:lpstr>
      <vt:lpstr>KOŚCIÓŁ W GRODŹCU TEŻ PREZENTUJE SIĘ OKAZALE</vt:lpstr>
      <vt:lpstr>Slajd 25</vt:lpstr>
      <vt:lpstr>BARDZO WYCZERPUJĄCO HISTORIĘ NASZEJ PARAFII I OBECNĄ JEJ STRUKTURĘ PRZEDSTAWIŁA GRUPA DZIENNIKARSKA W WYWIADZIE Z KSIĘDZEM PROBOSZCZEM</vt:lpstr>
      <vt:lpstr>PUNKTEM KULMINACYJNYM PROJEKTU STAŁA SIĘ WYCIECZKA PIESZA SZLAKIEM OBIEKTÓW SAKRALNYCH NIEMODLINA – ZAPLANOWANA PRZEZ GRUPĘ POMIAROWO NAWIGACYJNĄ</vt:lpstr>
      <vt:lpstr>W RAMACH TEJ WYPRAWY ZA POMOCĄ GPS ZAPISANO TRASĘ WYCIECZKI, ZROBIONO ZDJĘCIA OBIEKTÓW SAKRALNYCH WZDŁÓŻ TRASY ORAZ CELU – „CHATCE PUSTELNIKA”</vt:lpstr>
      <vt:lpstr>OTO OTRZYMANA ZA POMOCĄ URZĄDZENIA  GPS TRASA DOJŚCIA  DO „CHATKI PUSTELNIKA”</vt:lpstr>
      <vt:lpstr>Slajd 30</vt:lpstr>
      <vt:lpstr>GRUPA POMIAROWO-NAWIGACYJNA PO RAZ PIERWSZY, ZA POMOCĄ DALMIERZY LASEROWYCH, WYKONAŁA POMIARY  „CHATKI PUSTELNIKA” I JEJ NAJBLIŻSZEGO OTOCZENIA</vt:lpstr>
      <vt:lpstr>Slajd 32</vt:lpstr>
      <vt:lpstr>PO WYKONANIU POMIARÓW I ZOSTAŁY WYKONANE ZDJĘCIA  „CHATKI PUSTELNIKA”</vt:lpstr>
      <vt:lpstr>Slajd 34</vt:lpstr>
      <vt:lpstr>PO WYKONANIU POMIARÓW I ZDJĘĆ „CHATKI PUSTELNIKA” WSZYSTKIE GRUPY UDAŁY SIĘ W DROGĘ POWROTNĄ DO KOŚCIOŁA PARAFIALNEGO</vt:lpstr>
      <vt:lpstr>Slajd 36</vt:lpstr>
      <vt:lpstr>W DRODZE POWROTNEJ MINĘLIŚMY JESZCZE PRZYDROŻNĄ KAPLICZKĘ</vt:lpstr>
      <vt:lpstr>Slajd 38</vt:lpstr>
      <vt:lpstr>KOŃCOWYM ETAPEM WYCIECZKI BYŁ PLAC KOSCIOŁA PARAFIALNEGO W NIEMODLINIE</vt:lpstr>
      <vt:lpstr>Slajd 40</vt:lpstr>
      <vt:lpstr>NA OSTANICH ZAJĘCIACH GRUPA OPRACOWAŁA TRASY Z GPS ORAZ WYKONAŁA PLANY WYBRANYCH OBIEKTÓW.</vt:lpstr>
      <vt:lpstr>NA TYM PRACA GRUPY ZOSTALA ZAKOŃCZONA,  A EFEKTY PRACY ZOSTAŁY ZAMIESZCZONE NA PLATFORMIE NTUE I W TEJ PREZENTACJI.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„NOWOCZESNE TECHNOLOGIE NA USŁUGACH EDUKACJI”</dc:title>
  <dc:creator>Ania</dc:creator>
  <cp:lastModifiedBy>Ania</cp:lastModifiedBy>
  <cp:revision>38</cp:revision>
  <dcterms:created xsi:type="dcterms:W3CDTF">2010-04-26T19:07:53Z</dcterms:created>
  <dcterms:modified xsi:type="dcterms:W3CDTF">2010-05-24T23:14:55Z</dcterms:modified>
</cp:coreProperties>
</file>